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pitchFamily="34" charset="0"/>
      <p:regular r:id="rId9"/>
    </p:embeddedFont>
    <p:embeddedFont>
      <p:font typeface="Arimo Bold" panose="020B07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Classic Bold" pitchFamily="2" charset="77"/>
      <p:regular r:id="rId16"/>
      <p:bold r:id="rId17"/>
      <p:italic r:id="rId18"/>
      <p:boldItalic r:id="rId19"/>
    </p:embeddedFont>
    <p:embeddedFont>
      <p:font typeface="Sarabun" pitchFamily="2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595" y="2429665"/>
            <a:ext cx="7368163" cy="7857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958656" flipH="1" flipV="1">
            <a:off x="-7561727" y="903735"/>
            <a:ext cx="9079627" cy="1060253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420782" y="4503328"/>
            <a:ext cx="819925" cy="81992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485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896412">
            <a:off x="10811539" y="-919329"/>
            <a:ext cx="3856216" cy="77707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42946">
            <a:off x="520548" y="483137"/>
            <a:ext cx="2935169" cy="34986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44155" y="8878700"/>
            <a:ext cx="2401388" cy="10295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7068" y="958635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99146" y="5117754"/>
            <a:ext cx="8534201" cy="310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0"/>
              </a:lnSpc>
            </a:pPr>
            <a:r>
              <a:rPr lang="en-US" sz="8000" spc="-96">
                <a:solidFill>
                  <a:srgbClr val="393536"/>
                </a:solidFill>
                <a:latin typeface="Montserrat Classic Bold"/>
              </a:rPr>
              <a:t>The Commonwealth Games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0372">
            <a:off x="-4335121" y="1145374"/>
            <a:ext cx="9504841" cy="43031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15842" y="935568"/>
            <a:ext cx="8661098" cy="7895603"/>
            <a:chOff x="0" y="0"/>
            <a:chExt cx="11548130" cy="1052747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11548130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393536"/>
                  </a:solidFill>
                  <a:latin typeface="Montserrat Classic Bold"/>
                </a:rPr>
                <a:t>What is the </a:t>
              </a:r>
            </a:p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393536"/>
                  </a:solidFill>
                  <a:latin typeface="Montserrat Classic Bold"/>
                </a:rPr>
                <a:t>Commonwealth?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43099"/>
              <a:ext cx="11548130" cy="7884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Sarabun"/>
                </a:rPr>
                <a:t>The Commonwealth is a political group of 52 countries that used to be part of the British Empire.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Sarabun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Arimo"/>
                </a:rPr>
                <a:t>The British Empire was when countries were taken under British rule from the late 16th century through to 1997.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Arimo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Sarabun"/>
                </a:rPr>
                <a:t>These countries are connected through their use of the English language that comes from being part of the British Empire.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Sarabun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Sarabun"/>
                </a:rPr>
                <a:t>The leader of the Commonwealth is Queen Elizabeth II of Great Britain.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Sarabun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968034" y="7143750"/>
            <a:ext cx="8320091" cy="10124387"/>
            <a:chOff x="0" y="0"/>
            <a:chExt cx="11093455" cy="1349918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51449" flipH="1" flipV="1">
              <a:off x="-245972" y="3964905"/>
              <a:ext cx="12301828" cy="5569373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0" y="1704333"/>
              <a:ext cx="967450" cy="96745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BE2BF"/>
              </a:solidFill>
            </p:spPr>
          </p:sp>
        </p:grp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885939" y="3416754"/>
            <a:ext cx="5657873" cy="56578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5620" r="-34379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377991" y="2204866"/>
            <a:ext cx="2953447" cy="295343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504" r="-29789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3035" y="1690765"/>
            <a:ext cx="1584217" cy="16061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85091"/>
            <a:ext cx="5692089" cy="1037209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31" r="3444"/>
          <a:stretch>
            <a:fillRect/>
          </a:stretch>
        </p:blipFill>
        <p:spPr>
          <a:xfrm>
            <a:off x="5923979" y="2361876"/>
            <a:ext cx="12180068" cy="7208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06924">
            <a:off x="4236433" y="6375058"/>
            <a:ext cx="3375093" cy="48737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2512" y="2314251"/>
            <a:ext cx="4487065" cy="592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93536"/>
                </a:solidFill>
                <a:latin typeface="Sarabun"/>
              </a:rPr>
              <a:t>There are expected to be 72 countries and territories participating in the Commonwealth Games.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393536"/>
                </a:solidFill>
                <a:latin typeface="Arimo"/>
              </a:rPr>
              <a:t>This is because unlike in the Olympics, England, Northern Ireland, Scotland and Wales compete as separate countries and not as Team GB.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393536"/>
              </a:solidFill>
              <a:latin typeface="Arimo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393536"/>
                </a:solidFill>
                <a:latin typeface="Arimo"/>
              </a:rPr>
              <a:t>These countries are from every continent (except Antarctica!).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6307" y="923925"/>
            <a:ext cx="107327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393536"/>
                </a:solidFill>
                <a:latin typeface="Montserrat Classic Bold"/>
              </a:rPr>
              <a:t>Countries of the Commonwealth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85091"/>
            <a:ext cx="7696201" cy="1037209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43351" y="5625932"/>
            <a:ext cx="6871037" cy="3864910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3038" b="-3038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378217">
            <a:off x="5533880" y="5644240"/>
            <a:ext cx="2628289" cy="529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14835" y="4857722"/>
            <a:ext cx="3101671" cy="3670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42226" y="396022"/>
            <a:ext cx="2478331" cy="28028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18106" y="5089512"/>
            <a:ext cx="1665993" cy="16035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10599" y="2466962"/>
            <a:ext cx="8648701" cy="264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393536"/>
                </a:solidFill>
                <a:latin typeface="Sarabun"/>
              </a:rPr>
              <a:t>11 countries competed over 6 different sports.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393536"/>
                </a:solidFill>
                <a:latin typeface="Sarabun"/>
              </a:rPr>
              <a:t>Women were only permitted to compete in aquatic events.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393536"/>
                </a:solidFill>
                <a:latin typeface="Sarabun"/>
              </a:rPr>
              <a:t>The competition lasted a week with England claiming the most Golden medals with 25.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69975"/>
            <a:ext cx="5344315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 first games took place in 1930 in Hamilton, Canada.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They were known as the British Empire Games.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56487"/>
            <a:ext cx="642608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393536"/>
                </a:solidFill>
                <a:latin typeface="Montserrat Classic Bold"/>
              </a:rPr>
              <a:t>The First Games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85091"/>
            <a:ext cx="7696201" cy="1037209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982040" y="4703212"/>
            <a:ext cx="5732119" cy="264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After the success of the first games, the event was held every 4 years, except for in 1942 and 1946 due to World War II.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 number of countries and events involved increased over time.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007203" y="1749958"/>
            <a:ext cx="4573529" cy="257257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8647" b="-864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84245" y="3613979"/>
            <a:ext cx="3052955" cy="1954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42063">
            <a:off x="1492119" y="5465865"/>
            <a:ext cx="4164614" cy="60138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820511"/>
            <a:ext cx="5987712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393536"/>
                </a:solidFill>
                <a:latin typeface="Montserrat Classic Bold"/>
              </a:rPr>
              <a:t>From the British Empire Games to the Commonwealth Games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91277" y="6207125"/>
            <a:ext cx="8568023" cy="310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 name of the competition changed over time to reflect the decline of the British Empire.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Arimo Bold"/>
              </a:rPr>
              <a:t>1930 – 1950 </a:t>
            </a:r>
            <a:r>
              <a:rPr lang="en-US" sz="2499" dirty="0">
                <a:solidFill>
                  <a:srgbClr val="393536"/>
                </a:solidFill>
                <a:latin typeface="Arimo"/>
              </a:rPr>
              <a:t>British Empire Games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Arimo Bold"/>
              </a:rPr>
              <a:t>1954 – 1966</a:t>
            </a:r>
            <a:r>
              <a:rPr lang="en-US" sz="2499" dirty="0">
                <a:solidFill>
                  <a:srgbClr val="393536"/>
                </a:solidFill>
                <a:latin typeface="Arimo"/>
              </a:rPr>
              <a:t> British Empire and Commonwealth Games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Arimo Bold"/>
              </a:rPr>
              <a:t>1970 – 1974</a:t>
            </a:r>
            <a:r>
              <a:rPr lang="en-US" sz="2499" dirty="0">
                <a:solidFill>
                  <a:srgbClr val="393536"/>
                </a:solidFill>
                <a:latin typeface="Arimo"/>
              </a:rPr>
              <a:t> British Commonwealth Games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Arimo Bold"/>
              </a:rPr>
              <a:t>1978</a:t>
            </a:r>
            <a:r>
              <a:rPr lang="en-US" sz="2499" dirty="0">
                <a:solidFill>
                  <a:srgbClr val="393536"/>
                </a:solidFill>
                <a:latin typeface="Arimo"/>
              </a:rPr>
              <a:t> – </a:t>
            </a:r>
            <a:r>
              <a:rPr lang="en-US" sz="2499" b="1" dirty="0">
                <a:solidFill>
                  <a:srgbClr val="393536"/>
                </a:solidFill>
                <a:latin typeface="Arimo"/>
              </a:rPr>
              <a:t>Present Day </a:t>
            </a:r>
            <a:r>
              <a:rPr lang="en-US" sz="2499" dirty="0">
                <a:solidFill>
                  <a:srgbClr val="393536"/>
                </a:solidFill>
                <a:latin typeface="Arimo"/>
              </a:rPr>
              <a:t>Commonwealth Games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65575">
            <a:off x="14967115" y="312787"/>
            <a:ext cx="7854663" cy="35560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2402" flipH="1">
            <a:off x="-3908655" y="631743"/>
            <a:ext cx="6279636" cy="28429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01592" y="1546253"/>
            <a:ext cx="8395758" cy="5638178"/>
            <a:chOff x="0" y="0"/>
            <a:chExt cx="11194344" cy="7517571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11194344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393536"/>
                  </a:solidFill>
                  <a:latin typeface="Montserrat Classic Bold"/>
                </a:rPr>
                <a:t>Sports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61999"/>
              <a:ext cx="11194344" cy="605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Sarabun"/>
                </a:rPr>
                <a:t>The first games had only 6 sports.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Sarabun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Arimo"/>
                </a:rPr>
                <a:t>The 2022 is due to have 19 sports.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Arimo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Arimo"/>
                </a:rPr>
                <a:t>These include Olympic event such as cycling, athletics and swimming.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Arimo"/>
              </a:endParaRP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93536"/>
                  </a:solidFill>
                  <a:latin typeface="Arimo"/>
                </a:rPr>
                <a:t>It also includes events not seen at the Olympics like netball, cricket and squash.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93536"/>
                </a:solidFill>
                <a:latin typeface="Arimo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74131" y="7029194"/>
            <a:ext cx="5685169" cy="6918056"/>
            <a:chOff x="0" y="0"/>
            <a:chExt cx="7580226" cy="922407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51449" flipH="1" flipV="1">
              <a:off x="-168074" y="2709244"/>
              <a:ext cx="8405914" cy="3805587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0" y="1164581"/>
              <a:ext cx="661064" cy="66106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BE2BF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3928" y="2053224"/>
            <a:ext cx="3504273" cy="6356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76189" y="6301479"/>
            <a:ext cx="2189876" cy="9991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9801" y="6528894"/>
            <a:ext cx="2150231" cy="25446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77485" y="4018879"/>
            <a:ext cx="1944457" cy="19444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85091"/>
            <a:ext cx="7696201" cy="10372091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131096"/>
            <a:ext cx="5837575" cy="309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This year's games are being held in Birmingham, UK.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They take place 28th July – 8th August.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Numerous venues across Birmingham are being used for the games.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23925"/>
            <a:ext cx="5837575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393536"/>
                </a:solidFill>
                <a:latin typeface="Montserrat Classic Bold"/>
              </a:rPr>
              <a:t>The 2022 Birmingham Games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38911" flipH="1" flipV="1">
            <a:off x="15555320" y="3715952"/>
            <a:ext cx="8678709" cy="39290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1151438">
            <a:off x="-6106579" y="2254666"/>
            <a:ext cx="11030105" cy="8018245"/>
            <a:chOff x="0" y="0"/>
            <a:chExt cx="14706806" cy="1069099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551746" flipH="1" flipV="1">
              <a:off x="616731" y="2476763"/>
              <a:ext cx="12673122" cy="5737468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13728784" y="5060141"/>
              <a:ext cx="978023" cy="978023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485E"/>
              </a:solidFill>
            </p:spPr>
          </p:sp>
        </p:grp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409436" y="7182271"/>
            <a:ext cx="4573529" cy="2572578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11" b="-111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970613" y="4178721"/>
            <a:ext cx="6561286" cy="3690677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7353" b="-7353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31899" y="7238961"/>
            <a:ext cx="2555011" cy="24591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39828" y="1178591"/>
            <a:ext cx="2041105" cy="24155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86910" y="9209098"/>
            <a:ext cx="1056439" cy="94808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28594" y="981075"/>
            <a:ext cx="6553201" cy="264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These include </a:t>
            </a:r>
            <a:r>
              <a:rPr lang="en-US" sz="2499" dirty="0" err="1">
                <a:solidFill>
                  <a:srgbClr val="393536"/>
                </a:solidFill>
                <a:latin typeface="Sarabun"/>
              </a:rPr>
              <a:t>Edgbaston</a:t>
            </a:r>
            <a:r>
              <a:rPr lang="en-US" sz="2499" dirty="0">
                <a:solidFill>
                  <a:srgbClr val="393536"/>
                </a:solidFill>
                <a:latin typeface="Sarabun"/>
              </a:rPr>
              <a:t> Cricket Ground, Alexander Stadium, </a:t>
            </a:r>
            <a:r>
              <a:rPr lang="en-US" sz="2499" dirty="0" err="1">
                <a:solidFill>
                  <a:srgbClr val="393536"/>
                </a:solidFill>
                <a:latin typeface="Sarabun"/>
              </a:rPr>
              <a:t>Sandwell</a:t>
            </a:r>
            <a:r>
              <a:rPr lang="en-US" sz="2499" dirty="0">
                <a:solidFill>
                  <a:srgbClr val="393536"/>
                </a:solidFill>
                <a:latin typeface="Sarabun"/>
              </a:rPr>
              <a:t> Aquatics Centre among many others.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93536"/>
              </a:solidFill>
              <a:latin typeface="Sarabun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93536"/>
                </a:solidFill>
                <a:latin typeface="Sarabun"/>
              </a:rPr>
              <a:t>The games mascot is Perry, named after the famous Perry Barr of Birmingham.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7068" y="9723510"/>
            <a:ext cx="3451933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-21">
                <a:solidFill>
                  <a:srgbClr val="737373"/>
                </a:solidFill>
                <a:latin typeface="Sarabun"/>
              </a:rPr>
              <a:t>www.thepehub.co.uk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445</Words>
  <Application>Microsoft Macintosh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 Classic Bold</vt:lpstr>
      <vt:lpstr>Arimo Bold</vt:lpstr>
      <vt:lpstr>Sarabun</vt:lpstr>
      <vt:lpstr>Calibri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Commonwealth Games</dc:title>
  <cp:lastModifiedBy>Samantha Rayner</cp:lastModifiedBy>
  <cp:revision>3</cp:revision>
  <dcterms:created xsi:type="dcterms:W3CDTF">2006-08-16T00:00:00Z</dcterms:created>
  <dcterms:modified xsi:type="dcterms:W3CDTF">2022-04-05T14:53:35Z</dcterms:modified>
  <dc:identifier>DAE5AtNr_aE</dc:identifier>
</cp:coreProperties>
</file>